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286" r:id="rId3"/>
    <p:sldId id="302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A18F"/>
    <a:srgbClr val="B7C8BE"/>
    <a:srgbClr val="EB9200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20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C8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411" y="277074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34" name="Imagem 33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48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11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dias de Ativismo na Prevenção da Violência </a:t>
            </a:r>
            <a:r>
              <a:rPr lang="pt-PT" sz="2200" b="1" dirty="0">
                <a:solidFill>
                  <a:srgbClr val="004455"/>
                </a:solidFill>
              </a:rPr>
              <a:t>nas </a:t>
            </a:r>
            <a:r>
              <a:rPr lang="pt-PT" sz="2200" b="1" dirty="0" smtClean="0">
                <a:solidFill>
                  <a:srgbClr val="004455"/>
                </a:solidFill>
              </a:rPr>
              <a:t>Crianças e 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do </a:t>
            </a:r>
            <a:r>
              <a:rPr lang="pt-PT" sz="2600" b="1" dirty="0" smtClean="0">
                <a:solidFill>
                  <a:schemeClr val="bg1"/>
                </a:solidFill>
              </a:rPr>
              <a:t>turismo </a:t>
            </a:r>
            <a:r>
              <a:rPr lang="pt-PT" sz="2600" b="1" dirty="0">
                <a:solidFill>
                  <a:schemeClr val="bg1"/>
                </a:solidFill>
              </a:rPr>
              <a:t>sexual </a:t>
            </a:r>
            <a:r>
              <a:rPr lang="pt-PT" sz="2600" b="1" dirty="0" smtClean="0">
                <a:solidFill>
                  <a:schemeClr val="bg1"/>
                </a:solidFill>
              </a:rPr>
              <a:t>da </a:t>
            </a:r>
            <a:r>
              <a:rPr lang="pt-PT" sz="2600" b="1" dirty="0">
                <a:solidFill>
                  <a:schemeClr val="bg1"/>
                </a:solidFill>
              </a:rPr>
              <a:t>criança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293534" y="1894539"/>
            <a:ext cx="3600000" cy="369332"/>
          </a:xfrm>
          <a:prstGeom prst="rect">
            <a:avLst/>
          </a:prstGeom>
          <a:solidFill>
            <a:srgbClr val="83A18F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293534" y="2387048"/>
            <a:ext cx="3600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O </a:t>
            </a:r>
            <a:r>
              <a:rPr lang="pt-PT" sz="1400" b="1" dirty="0">
                <a:cs typeface="Segoe UI" panose="020B0502040204020203" pitchFamily="34" charset="0"/>
              </a:rPr>
              <a:t>Turismo Sexual Infantil </a:t>
            </a:r>
            <a:r>
              <a:rPr lang="pt-PT" sz="1400" dirty="0">
                <a:cs typeface="Segoe UI" panose="020B0502040204020203" pitchFamily="34" charset="0"/>
              </a:rPr>
              <a:t>(TSI) é a exploração sexual de crianças e adolescentes por pessoas que se encontram em viagem, tanto em viagens internacionais ou dentro do mesmo país. </a:t>
            </a:r>
          </a:p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Envolve a troca de qualquer tipo de contacto sexual por dinheiro, roupa, comida ou outro qualquer favor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  <a:endParaRPr lang="pt-PT" sz="1400" dirty="0">
              <a:cs typeface="Segoe UI" panose="020B0502040204020203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296000" y="1894539"/>
            <a:ext cx="3600000" cy="369332"/>
          </a:xfrm>
          <a:prstGeom prst="rect">
            <a:avLst/>
          </a:prstGeom>
          <a:solidFill>
            <a:srgbClr val="83A18F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296000" y="2387049"/>
            <a:ext cx="3600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O TSI evoluiu rapidamente, como resultado do aumento do turismo, acessibilidade à internet e redes </a:t>
            </a:r>
            <a:r>
              <a:rPr lang="pt-PT" sz="1400" dirty="0" smtClean="0">
                <a:cs typeface="Segoe UI" panose="020B0502040204020203" pitchFamily="34" charset="0"/>
              </a:rPr>
              <a:t>sociais.</a:t>
            </a:r>
            <a:endParaRPr lang="pt-PT" sz="1400" dirty="0">
              <a:cs typeface="Segoe UI" panose="020B0502040204020203" pitchFamily="34" charset="0"/>
            </a:endParaRP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O </a:t>
            </a:r>
            <a:r>
              <a:rPr lang="pt-PT" sz="1400" dirty="0">
                <a:cs typeface="Segoe UI" panose="020B0502040204020203" pitchFamily="34" charset="0"/>
              </a:rPr>
              <a:t>sexo feminino é afetado desproporcionalmente, por trabalho forçado, contabilizando cerca de 99% das vítimas de sexo comercial e 58% noutros setores.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É </a:t>
            </a:r>
            <a:r>
              <a:rPr lang="pt-PT" sz="1400" dirty="0">
                <a:cs typeface="Segoe UI" panose="020B0502040204020203" pitchFamily="34" charset="0"/>
              </a:rPr>
              <a:t>estimado que o lucro do TSI seja cerca de 99 bilhões em todo o mundo.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A </a:t>
            </a:r>
            <a:r>
              <a:rPr lang="pt-PT" sz="1400" dirty="0">
                <a:cs typeface="Segoe UI" panose="020B0502040204020203" pitchFamily="34" charset="0"/>
              </a:rPr>
              <a:t>UNICEF calcula que 1.8 milhões de crianças e jovens estejam envolvidos em casos de turismo sexual.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298466" y="2374455"/>
            <a:ext cx="3600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Tome consciência sobre as causas </a:t>
            </a:r>
            <a:r>
              <a:rPr lang="pt-PT" sz="1400" dirty="0">
                <a:cs typeface="Segoe UI" panose="020B0502040204020203" pitchFamily="34" charset="0"/>
              </a:rPr>
              <a:t>de TSI e organize campanhas de sensibilização na sua comunidade.</a:t>
            </a:r>
          </a:p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Informe-se</a:t>
            </a:r>
            <a:r>
              <a:rPr lang="pt-PT" sz="1400" dirty="0">
                <a:cs typeface="Segoe UI" panose="020B0502040204020203" pitchFamily="34" charset="0"/>
              </a:rPr>
              <a:t> sobre os esforços das autoridades e do setor do turismo em combater e prevenir o TSI.</a:t>
            </a:r>
          </a:p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 Suporte organizações cujo objetivo é combater o TSI.</a:t>
            </a:r>
          </a:p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Sensibilize turistas e profissionais do setor do turismo </a:t>
            </a:r>
            <a:r>
              <a:rPr lang="pt-PT" sz="1400" dirty="0">
                <a:cs typeface="Segoe UI" panose="020B0502040204020203" pitchFamily="34" charset="0"/>
              </a:rPr>
              <a:t>sobre esta problemática e procure soluções para este problema.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298466" y="1876423"/>
            <a:ext cx="3600000" cy="369332"/>
          </a:xfrm>
          <a:prstGeom prst="rect">
            <a:avLst/>
          </a:prstGeom>
          <a:solidFill>
            <a:srgbClr val="83A18F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118105" y="5972197"/>
            <a:ext cx="18133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50" b="1" dirty="0" smtClean="0"/>
              <a:t>Fonte</a:t>
            </a:r>
            <a:r>
              <a:rPr lang="pt-PT" sz="1050" dirty="0" smtClean="0"/>
              <a:t>: NACJR Porto Ocidental</a:t>
            </a:r>
            <a:endParaRPr lang="pt-PT" sz="1050" dirty="0"/>
          </a:p>
        </p:txBody>
      </p:sp>
      <p:pic>
        <p:nvPicPr>
          <p:cNvPr id="36" name="Imagem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501" y="6230784"/>
            <a:ext cx="4594317" cy="345237"/>
          </a:xfrm>
          <a:prstGeom prst="rect">
            <a:avLst/>
          </a:prstGeom>
        </p:spPr>
      </p:pic>
      <p:pic>
        <p:nvPicPr>
          <p:cNvPr id="37" name="Imagem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9818" y="6248409"/>
            <a:ext cx="2180582" cy="30998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23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5997" y="3503025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19" y="3617032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61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2621</TotalTime>
  <Words>305</Words>
  <Application>Microsoft Office PowerPoint</Application>
  <PresentationFormat>Ecrã Panorâmico</PresentationFormat>
  <Paragraphs>29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276</cp:revision>
  <dcterms:created xsi:type="dcterms:W3CDTF">2024-09-23T12:37:10Z</dcterms:created>
  <dcterms:modified xsi:type="dcterms:W3CDTF">2024-10-31T10:37:16Z</dcterms:modified>
</cp:coreProperties>
</file>