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289" r:id="rId3"/>
    <p:sldId id="299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C4A636"/>
    <a:srgbClr val="E9DDAF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D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328220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8452" y="433668"/>
            <a:ext cx="1137219" cy="946605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9195" y="322149"/>
            <a:ext cx="1114067" cy="1114067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3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978" y="175063"/>
            <a:ext cx="1440000" cy="144000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969849" y="325677"/>
            <a:ext cx="851572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14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</a:t>
            </a:r>
            <a:r>
              <a:rPr lang="pt-PT" sz="2600" b="1" dirty="0" smtClean="0">
                <a:solidFill>
                  <a:schemeClr val="bg1"/>
                </a:solidFill>
              </a:rPr>
              <a:t>discriminação </a:t>
            </a:r>
            <a:r>
              <a:rPr lang="pt-PT" sz="2600" b="1" dirty="0">
                <a:solidFill>
                  <a:schemeClr val="bg1"/>
                </a:solidFill>
              </a:rPr>
              <a:t>baseada em </a:t>
            </a:r>
            <a:r>
              <a:rPr lang="pt-PT" sz="2600" b="1" dirty="0" smtClean="0">
                <a:solidFill>
                  <a:schemeClr val="bg1"/>
                </a:solidFill>
              </a:rPr>
              <a:t>condição </a:t>
            </a:r>
            <a:r>
              <a:rPr lang="pt-PT" sz="2600" b="1" dirty="0">
                <a:solidFill>
                  <a:schemeClr val="bg1"/>
                </a:solidFill>
              </a:rPr>
              <a:t>de </a:t>
            </a:r>
            <a:r>
              <a:rPr lang="pt-PT" sz="2600" b="1" dirty="0" smtClean="0">
                <a:solidFill>
                  <a:schemeClr val="bg1"/>
                </a:solidFill>
              </a:rPr>
              <a:t>saúde</a:t>
            </a:r>
            <a:endParaRPr lang="pt-PT" sz="2600" b="1" dirty="0">
              <a:solidFill>
                <a:schemeClr val="bg1"/>
              </a:solidFill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C4A636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444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Discriminação baseada em condições de saúde refere-se à distinção, exclusão ou rejeição baseada numa condição de saúde ou doença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</a:p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Afeta crianças e jovens com </a:t>
            </a:r>
            <a:r>
              <a:rPr lang="pt-PT" sz="1400" b="1" dirty="0">
                <a:cs typeface="Segoe UI" panose="020B0502040204020203" pitchFamily="34" charset="0"/>
              </a:rPr>
              <a:t>limitações físicas ou mentais, desnutridas, obesas ou infetadas com doenças graves</a:t>
            </a:r>
            <a:r>
              <a:rPr lang="pt-PT" sz="1400" dirty="0">
                <a:cs typeface="Segoe UI" panose="020B0502040204020203" pitchFamily="34" charset="0"/>
              </a:rPr>
              <a:t>, como o VIH-SIDA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306685" y="1894539"/>
            <a:ext cx="4320000" cy="369332"/>
          </a:xfrm>
          <a:prstGeom prst="rect">
            <a:avLst/>
          </a:prstGeom>
          <a:solidFill>
            <a:srgbClr val="C4A636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306685" y="2387049"/>
            <a:ext cx="4320000" cy="3444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Cerca </a:t>
            </a:r>
            <a:r>
              <a:rPr lang="pt-PT" sz="1400" dirty="0">
                <a:cs typeface="Segoe UI" panose="020B0502040204020203" pitchFamily="34" charset="0"/>
              </a:rPr>
              <a:t>de 1 bilião de crianças e jovens (15% da população) encontram-se em desigualdade de direitos devido a condições de </a:t>
            </a:r>
            <a:r>
              <a:rPr lang="pt-PT" sz="1400" dirty="0" smtClean="0">
                <a:cs typeface="Segoe UI" panose="020B0502040204020203" pitchFamily="34" charset="0"/>
              </a:rPr>
              <a:t>saúde / doença.</a:t>
            </a:r>
            <a:endParaRPr lang="pt-PT" sz="1400" dirty="0">
              <a:cs typeface="Segoe UI" panose="020B0502040204020203" pitchFamily="34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1/10 </a:t>
            </a:r>
            <a:r>
              <a:rPr lang="pt-PT" sz="1400" dirty="0">
                <a:cs typeface="Segoe UI" panose="020B0502040204020203" pitchFamily="34" charset="0"/>
              </a:rPr>
              <a:t>crianças no mundo vive com uma incapacidade, percentagem que aumenta em áreas de conflito.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Em </a:t>
            </a:r>
            <a:r>
              <a:rPr lang="pt-PT" sz="1400" dirty="0">
                <a:cs typeface="Segoe UI" panose="020B0502040204020203" pitchFamily="34" charset="0"/>
              </a:rPr>
              <a:t>alguns países, a discriminação baseada em condições de saúde, leva a atos de infanticídio, devido à pressão social e financeira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Crianças vulneráveis física e mentalmente estão em </a:t>
            </a:r>
            <a:r>
              <a:rPr lang="pt-PT" sz="1400" b="1" dirty="0">
                <a:cs typeface="Segoe UI" panose="020B0502040204020203" pitchFamily="34" charset="0"/>
              </a:rPr>
              <a:t>maior risco de violência e maus-tratos em casa, nas escolas, nas instituições e na comunidade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9151978" y="2387048"/>
            <a:ext cx="2880000" cy="34444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Participe </a:t>
            </a:r>
            <a:r>
              <a:rPr lang="pt-PT" sz="1400" dirty="0">
                <a:cs typeface="Segoe UI" panose="020B0502040204020203" pitchFamily="34" charset="0"/>
              </a:rPr>
              <a:t>em grupos de apoio a famílias e crianças acerca dos problemas de discriminação, estigma e preconceito.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9151978" y="1894539"/>
            <a:ext cx="2880000" cy="369332"/>
          </a:xfrm>
          <a:prstGeom prst="rect">
            <a:avLst/>
          </a:prstGeom>
          <a:solidFill>
            <a:srgbClr val="C4A636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295605" y="5831457"/>
            <a:ext cx="17363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00" b="1" dirty="0" smtClean="0"/>
              <a:t>Fonte</a:t>
            </a:r>
            <a:r>
              <a:rPr lang="pt-PT" sz="1000" dirty="0" smtClean="0"/>
              <a:t>: NACJR Porto Ocidental</a:t>
            </a:r>
            <a:endParaRPr lang="pt-PT" sz="10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65" y="6265137"/>
            <a:ext cx="4594317" cy="345237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082" y="6282762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81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477243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978" y="175063"/>
            <a:ext cx="1440000" cy="1440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268</Words>
  <Application>Microsoft Office PowerPoint</Application>
  <PresentationFormat>Ecrã Panorâmico</PresentationFormat>
  <Paragraphs>26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270</cp:revision>
  <dcterms:created xsi:type="dcterms:W3CDTF">2024-09-23T12:37:10Z</dcterms:created>
  <dcterms:modified xsi:type="dcterms:W3CDTF">2024-10-31T10:38:44Z</dcterms:modified>
</cp:coreProperties>
</file>