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2" r:id="rId2"/>
    <p:sldId id="290" r:id="rId3"/>
    <p:sldId id="298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9B89"/>
    <a:srgbClr val="B7C8BE"/>
    <a:srgbClr val="EB9200"/>
    <a:srgbClr val="004455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8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C8B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81390" y="341065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58" y="441858"/>
            <a:ext cx="1137219" cy="946605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76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978" y="175063"/>
            <a:ext cx="1440000" cy="144000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969849" y="325677"/>
            <a:ext cx="814825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15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 smtClean="0">
                <a:solidFill>
                  <a:srgbClr val="004455"/>
                </a:solidFill>
              </a:rPr>
              <a:t>19 </a:t>
            </a:r>
            <a:r>
              <a:rPr lang="pt-PT" sz="2200" b="1" dirty="0">
                <a:solidFill>
                  <a:srgbClr val="004455"/>
                </a:solidFill>
              </a:rPr>
              <a:t>dias de Ativismo na Prevenção da Violência nas Crianças e </a:t>
            </a:r>
            <a:r>
              <a:rPr lang="pt-PT" sz="2200" b="1" dirty="0" smtClean="0">
                <a:solidFill>
                  <a:srgbClr val="004455"/>
                </a:solidFill>
              </a:rPr>
              <a:t>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Prevenção </a:t>
            </a:r>
            <a:r>
              <a:rPr lang="pt-PT" sz="2600" b="1" dirty="0">
                <a:solidFill>
                  <a:schemeClr val="bg1"/>
                </a:solidFill>
              </a:rPr>
              <a:t>do </a:t>
            </a:r>
            <a:r>
              <a:rPr lang="pt-PT" sz="2600" b="1" dirty="0" smtClean="0">
                <a:solidFill>
                  <a:schemeClr val="bg1"/>
                </a:solidFill>
              </a:rPr>
              <a:t>abuso </a:t>
            </a:r>
            <a:r>
              <a:rPr lang="pt-PT" sz="2600" b="1" dirty="0">
                <a:solidFill>
                  <a:schemeClr val="bg1"/>
                </a:solidFill>
              </a:rPr>
              <a:t>de </a:t>
            </a:r>
            <a:r>
              <a:rPr lang="pt-PT" sz="2600" b="1" dirty="0" smtClean="0">
                <a:solidFill>
                  <a:schemeClr val="bg1"/>
                </a:solidFill>
              </a:rPr>
              <a:t>substâncias </a:t>
            </a:r>
            <a:r>
              <a:rPr lang="pt-PT" sz="2600" b="1" dirty="0">
                <a:solidFill>
                  <a:schemeClr val="bg1"/>
                </a:solidFill>
              </a:rPr>
              <a:t>e adição na criança</a:t>
            </a: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181391" y="1894539"/>
            <a:ext cx="3600000" cy="369332"/>
          </a:xfrm>
          <a:prstGeom prst="rect">
            <a:avLst/>
          </a:prstGeom>
          <a:solidFill>
            <a:srgbClr val="7D9B89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Comportamentos de Abuso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181391" y="2387048"/>
            <a:ext cx="3600000" cy="12964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Consumo de substâncias de forma excessiva e, portanto, prejudicial para o organismo.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4296000" y="1894539"/>
            <a:ext cx="3600000" cy="369332"/>
          </a:xfrm>
          <a:prstGeom prst="rect">
            <a:avLst/>
          </a:prstGeom>
          <a:solidFill>
            <a:srgbClr val="7D9B89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4296000" y="2387049"/>
            <a:ext cx="3600000" cy="34792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Existem 255 milhões (255.000.000) de consumidores de drogas no mundo.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A </a:t>
            </a:r>
            <a:r>
              <a:rPr lang="pt-PT" sz="1400" dirty="0">
                <a:cs typeface="Segoe UI" panose="020B0502040204020203" pitchFamily="34" charset="0"/>
              </a:rPr>
              <a:t>dependência e o abuso de substâncias é um problema global que causa danos irreparáveis a saúde física e mental.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8431978" y="2387048"/>
            <a:ext cx="3600000" cy="34792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b="1" dirty="0">
                <a:cs typeface="Segoe UI" panose="020B0502040204020203" pitchFamily="34" charset="0"/>
              </a:rPr>
              <a:t>Eduque</a:t>
            </a:r>
            <a:r>
              <a:rPr lang="pt-PT" sz="1400" dirty="0">
                <a:cs typeface="Segoe UI" panose="020B0502040204020203" pitchFamily="34" charset="0"/>
              </a:rPr>
              <a:t> as crianças e os jovens </a:t>
            </a:r>
            <a:r>
              <a:rPr lang="pt-PT" sz="1400" b="1" dirty="0">
                <a:cs typeface="Segoe UI" panose="020B0502040204020203" pitchFamily="34" charset="0"/>
              </a:rPr>
              <a:t>para</a:t>
            </a:r>
            <a:r>
              <a:rPr lang="pt-PT" sz="1400" dirty="0">
                <a:cs typeface="Segoe UI" panose="020B0502040204020203" pitchFamily="34" charset="0"/>
              </a:rPr>
              <a:t> terem um </a:t>
            </a:r>
            <a:r>
              <a:rPr lang="pt-PT" sz="1400" b="1" dirty="0">
                <a:cs typeface="Segoe UI" panose="020B0502040204020203" pitchFamily="34" charset="0"/>
              </a:rPr>
              <a:t>estilo de vida saudável</a:t>
            </a:r>
            <a:r>
              <a:rPr lang="pt-PT" sz="1400" dirty="0">
                <a:cs typeface="Segoe UI" panose="020B0502040204020203" pitchFamily="34" charset="0"/>
              </a:rPr>
              <a:t>, prevenindo assim o consumo de substâncias que causam dependência (aditivas) e são nocivas à saúde.</a:t>
            </a:r>
          </a:p>
          <a:p>
            <a:pPr>
              <a:spcAft>
                <a:spcPts val="1000"/>
              </a:spcAft>
            </a:pPr>
            <a:r>
              <a:rPr lang="pt-PT" sz="1400" b="1" dirty="0" smtClean="0">
                <a:cs typeface="Segoe UI" panose="020B0502040204020203" pitchFamily="34" charset="0"/>
              </a:rPr>
              <a:t>Sensibilize</a:t>
            </a:r>
            <a:r>
              <a:rPr lang="pt-PT" sz="1400" dirty="0" smtClean="0">
                <a:cs typeface="Segoe UI" panose="020B0502040204020203" pitchFamily="34" charset="0"/>
              </a:rPr>
              <a:t> </a:t>
            </a:r>
            <a:r>
              <a:rPr lang="pt-PT" sz="1400" dirty="0">
                <a:cs typeface="Segoe UI" panose="020B0502040204020203" pitchFamily="34" charset="0"/>
              </a:rPr>
              <a:t>as crianças e os jovens </a:t>
            </a:r>
            <a:r>
              <a:rPr lang="pt-PT" sz="1400" b="1" dirty="0">
                <a:cs typeface="Segoe UI" panose="020B0502040204020203" pitchFamily="34" charset="0"/>
              </a:rPr>
              <a:t>para os riscos e malefícios</a:t>
            </a:r>
            <a:r>
              <a:rPr lang="pt-PT" sz="1400" dirty="0">
                <a:cs typeface="Segoe UI" panose="020B0502040204020203" pitchFamily="34" charset="0"/>
              </a:rPr>
              <a:t> dessas substâncias.</a:t>
            </a:r>
          </a:p>
          <a:p>
            <a:pPr>
              <a:spcAft>
                <a:spcPts val="1000"/>
              </a:spcAft>
            </a:pPr>
            <a:r>
              <a:rPr lang="pt-PT" sz="1400" dirty="0" smtClean="0">
                <a:cs typeface="Segoe UI" panose="020B0502040204020203" pitchFamily="34" charset="0"/>
              </a:rPr>
              <a:t>Aprenda </a:t>
            </a:r>
            <a:r>
              <a:rPr lang="pt-PT" sz="1400" dirty="0">
                <a:cs typeface="Segoe UI" panose="020B0502040204020203" pitchFamily="34" charset="0"/>
              </a:rPr>
              <a:t>e </a:t>
            </a:r>
            <a:r>
              <a:rPr lang="pt-PT" sz="1400" b="1" dirty="0">
                <a:cs typeface="Segoe UI" panose="020B0502040204020203" pitchFamily="34" charset="0"/>
              </a:rPr>
              <a:t>utilize técnicas para prevenir o consumo de substâncias aditivas </a:t>
            </a:r>
            <a:r>
              <a:rPr lang="pt-PT" sz="1400" dirty="0">
                <a:cs typeface="Segoe UI" panose="020B0502040204020203" pitchFamily="34" charset="0"/>
              </a:rPr>
              <a:t>pelos seus filhos, familiares e amigos.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BCA6DEE-2E9E-824D-A8B7-3CC5EC1893E2}"/>
              </a:ext>
            </a:extLst>
          </p:cNvPr>
          <p:cNvSpPr txBox="1"/>
          <p:nvPr/>
        </p:nvSpPr>
        <p:spPr>
          <a:xfrm>
            <a:off x="8431978" y="1894539"/>
            <a:ext cx="3600000" cy="369332"/>
          </a:xfrm>
          <a:prstGeom prst="rect">
            <a:avLst/>
          </a:prstGeom>
          <a:solidFill>
            <a:srgbClr val="7D9B89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Medidas preventivas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181391" y="3950350"/>
            <a:ext cx="3600000" cy="369332"/>
          </a:xfrm>
          <a:prstGeom prst="rect">
            <a:avLst/>
          </a:prstGeom>
          <a:solidFill>
            <a:srgbClr val="7D9B89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Comportamentos de Adição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181391" y="4426279"/>
            <a:ext cx="3600000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Forte dependência física e psicológica de uma substância,  deixando de se  conseguir controlar voluntariamente o seu </a:t>
            </a:r>
            <a:r>
              <a:rPr lang="pt-PT" sz="1400" dirty="0" smtClean="0">
                <a:cs typeface="Segoe UI" panose="020B0502040204020203" pitchFamily="34" charset="0"/>
              </a:rPr>
              <a:t>uso.</a:t>
            </a:r>
            <a:endParaRPr lang="pt-PT" sz="1400" dirty="0">
              <a:cs typeface="Segoe UI" panose="020B0502040204020203" pitchFamily="34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9993022" y="6333375"/>
            <a:ext cx="20389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200" b="1" dirty="0" smtClean="0"/>
              <a:t>Fonte</a:t>
            </a:r>
            <a:r>
              <a:rPr lang="pt-PT" sz="1200" dirty="0" smtClean="0"/>
              <a:t>: NACJR Porto Ocidental</a:t>
            </a:r>
            <a:endParaRPr lang="pt-PT" sz="1200" dirty="0"/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369" y="6214540"/>
            <a:ext cx="4594317" cy="345237"/>
          </a:xfrm>
          <a:prstGeom prst="rect">
            <a:avLst/>
          </a:prstGeom>
        </p:spPr>
      </p:pic>
      <p:pic>
        <p:nvPicPr>
          <p:cNvPr id="37" name="Imagem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686" y="6232165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59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6000" y="3527040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396620" y="3619873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1978" y="175063"/>
            <a:ext cx="1440000" cy="144000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0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2587</TotalTime>
  <Words>250</Words>
  <Application>Microsoft Office PowerPoint</Application>
  <PresentationFormat>Ecrã Panorâmico</PresentationFormat>
  <Paragraphs>27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270</cp:revision>
  <dcterms:created xsi:type="dcterms:W3CDTF">2024-09-23T12:37:10Z</dcterms:created>
  <dcterms:modified xsi:type="dcterms:W3CDTF">2024-10-31T10:40:34Z</dcterms:modified>
</cp:coreProperties>
</file>